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312" r:id="rId3"/>
    <p:sldId id="313" r:id="rId4"/>
    <p:sldId id="275" r:id="rId5"/>
    <p:sldId id="260" r:id="rId6"/>
    <p:sldId id="261" r:id="rId7"/>
    <p:sldId id="262" r:id="rId8"/>
    <p:sldId id="263" r:id="rId9"/>
    <p:sldId id="264" r:id="rId10"/>
    <p:sldId id="314" r:id="rId11"/>
    <p:sldId id="267" r:id="rId12"/>
    <p:sldId id="315" r:id="rId13"/>
    <p:sldId id="271" r:id="rId14"/>
    <p:sldId id="273" r:id="rId15"/>
    <p:sldId id="270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97F6D-E202-429E-A494-4BB45325F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jpg"/><Relationship Id="rId4" Type="http://schemas.openxmlformats.org/officeDocument/2006/relationships/audio" Target="../media/media2.mp3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380FB-0129-4FE7-9906-1DB8BA06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58922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DƯƠNG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ĐÔRÊMON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3416490" y="3218845"/>
            <a:ext cx="5891284" cy="1074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nhận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biết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8,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lượng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thứ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tự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phạm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vi 8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490" y="4952153"/>
            <a:ext cx="4997355" cy="336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" y="2650828"/>
            <a:ext cx="12064621" cy="3674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5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51" y="1080656"/>
            <a:ext cx="762000" cy="181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29" y="1087583"/>
            <a:ext cx="762000" cy="1814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70" y="1077190"/>
            <a:ext cx="723900" cy="183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3" y="1077191"/>
            <a:ext cx="762000" cy="1835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97" y="1087582"/>
            <a:ext cx="713509" cy="179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99" y="1101438"/>
            <a:ext cx="699655" cy="1828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3" y="1101439"/>
            <a:ext cx="661559" cy="180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18" y="1108364"/>
            <a:ext cx="749882" cy="177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0" y="3124200"/>
            <a:ext cx="734295" cy="1562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86" y="3170960"/>
            <a:ext cx="713514" cy="1516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9" y="3170960"/>
            <a:ext cx="647703" cy="1516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66" y="3181350"/>
            <a:ext cx="692737" cy="1564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66" y="3181350"/>
            <a:ext cx="713509" cy="1564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68" y="3153642"/>
            <a:ext cx="699655" cy="1592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3" y="3170960"/>
            <a:ext cx="682341" cy="1575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09" y="3181350"/>
            <a:ext cx="686885" cy="1564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82092" y="120180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0" y="1129146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20200" y="32766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0201" y="3276600"/>
            <a:ext cx="98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70005" y="3394364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96389" y="3394364"/>
            <a:ext cx="107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60002" y="3269673"/>
            <a:ext cx="105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0125" y="2015835"/>
            <a:ext cx="1381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8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2" grpId="0"/>
      <p:bldP spid="32" grpId="1"/>
      <p:bldP spid="33" grpId="0"/>
      <p:bldP spid="33" grpId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1673"/>
            <a:ext cx="4800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709" y="1440873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5924"/>
            <a:ext cx="1071562" cy="107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9" y="1135924"/>
            <a:ext cx="1071562" cy="107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1135693"/>
            <a:ext cx="1071562" cy="1071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43" y="1135924"/>
            <a:ext cx="1071562" cy="10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05" y="1135924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67" y="1135924"/>
            <a:ext cx="1071562" cy="1071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29" y="1135924"/>
            <a:ext cx="1071562" cy="1071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6564" y="2997309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23" y="2738361"/>
            <a:ext cx="978802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692062"/>
            <a:ext cx="916240" cy="1152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3" y="2714165"/>
            <a:ext cx="851404" cy="1152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8" y="2714166"/>
            <a:ext cx="1010305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14" y="2738361"/>
            <a:ext cx="981514" cy="115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4" y="2690803"/>
            <a:ext cx="926576" cy="1152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30" y="2754477"/>
            <a:ext cx="1098944" cy="1152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4" y="2738360"/>
            <a:ext cx="1059874" cy="1152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46118" y="4391891"/>
            <a:ext cx="4953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3" y="4163141"/>
            <a:ext cx="1061497" cy="919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90" y="4163141"/>
            <a:ext cx="1061497" cy="919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4" y="4163141"/>
            <a:ext cx="1061497" cy="9191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8" y="4176531"/>
            <a:ext cx="1061497" cy="9191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3" y="4163141"/>
            <a:ext cx="1061497" cy="919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85" y="4176531"/>
            <a:ext cx="1061497" cy="9191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43688" y="5749714"/>
            <a:ext cx="3671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3" y="5264496"/>
            <a:ext cx="941893" cy="14320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4" y="5264496"/>
            <a:ext cx="941893" cy="14320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3" y="5264496"/>
            <a:ext cx="941893" cy="1432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6" y="5264496"/>
            <a:ext cx="941893" cy="14320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7" y="5301288"/>
            <a:ext cx="941893" cy="14320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3" y="5305753"/>
            <a:ext cx="941893" cy="14320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9" y="5333769"/>
            <a:ext cx="941893" cy="14320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89" y="5384415"/>
            <a:ext cx="941893" cy="14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295400"/>
            <a:ext cx="3124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295400"/>
            <a:ext cx="3195638" cy="340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5105400"/>
            <a:ext cx="169025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4" y="5105401"/>
            <a:ext cx="1635487" cy="1457325"/>
          </a:xfrm>
          <a:prstGeom prst="rect">
            <a:avLst/>
          </a:prstGeom>
        </p:spPr>
      </p:pic>
      <p:pic>
        <p:nvPicPr>
          <p:cNvPr id="7" name="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 flipV="1">
            <a:off x="-584555" y="6001617"/>
            <a:ext cx="561109" cy="561109"/>
          </a:xfrm>
          <a:prstGeom prst="rect">
            <a:avLst/>
          </a:prstGeom>
        </p:spPr>
      </p:pic>
      <p:pic>
        <p:nvPicPr>
          <p:cNvPr id="8" name="a sai r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68200" y="57930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0"/>
            <a:ext cx="641119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965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15481"/>
            <a:ext cx="68926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075960"/>
            <a:ext cx="129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795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5441" y="1910301"/>
            <a:ext cx="35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095" y="3711990"/>
            <a:ext cx="381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1" y="3681213"/>
            <a:ext cx="4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018" y="54136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045" y="5401398"/>
            <a:ext cx="33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075958"/>
            <a:ext cx="1828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449954" y="1873201"/>
            <a:ext cx="33909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126" y="1863949"/>
            <a:ext cx="155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03374" y="624572"/>
            <a:ext cx="3321627" cy="1944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8126" y="2673809"/>
            <a:ext cx="3861084" cy="19651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127" y="4777383"/>
            <a:ext cx="4114799" cy="189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16" y="988093"/>
            <a:ext cx="701382" cy="767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99" y="988093"/>
            <a:ext cx="815691" cy="7679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988093"/>
            <a:ext cx="762000" cy="79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5" y="1739263"/>
            <a:ext cx="704850" cy="71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85" y="1739263"/>
            <a:ext cx="704850" cy="71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2999313"/>
            <a:ext cx="845342" cy="657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26" y="2999313"/>
            <a:ext cx="845342" cy="6570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2999313"/>
            <a:ext cx="845342" cy="657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3654739"/>
            <a:ext cx="845342" cy="657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30" y="3654739"/>
            <a:ext cx="845342" cy="6570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3654739"/>
            <a:ext cx="845342" cy="657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3" y="5085097"/>
            <a:ext cx="712643" cy="657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93" y="2999313"/>
            <a:ext cx="845342" cy="6570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5085097"/>
            <a:ext cx="760059" cy="657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06" y="5085097"/>
            <a:ext cx="760059" cy="657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3" y="5085097"/>
            <a:ext cx="760059" cy="657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4" y="5742149"/>
            <a:ext cx="712643" cy="6570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63" y="5726419"/>
            <a:ext cx="712643" cy="6570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3" y="5742149"/>
            <a:ext cx="712643" cy="6570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86" y="5742149"/>
            <a:ext cx="772611" cy="6570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08391" y="3672215"/>
            <a:ext cx="3460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6197" y="36367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8391" y="5398092"/>
            <a:ext cx="3460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197" y="549558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70" name="Straight Arrow Connector 69"/>
          <p:cNvCxnSpPr>
            <a:endCxn id="41" idx="0"/>
          </p:cNvCxnSpPr>
          <p:nvPr/>
        </p:nvCxnSpPr>
        <p:spPr>
          <a:xfrm>
            <a:off x="2286000" y="2371965"/>
            <a:ext cx="1295400" cy="30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86001" y="2378697"/>
            <a:ext cx="1163953" cy="134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33596" y="4142877"/>
            <a:ext cx="1274795" cy="125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87F7-71B0-4B40-8348-22FFCBA2631C}"/>
              </a:ext>
            </a:extLst>
          </p:cNvPr>
          <p:cNvSpPr txBox="1"/>
          <p:nvPr/>
        </p:nvSpPr>
        <p:spPr>
          <a:xfrm>
            <a:off x="1981201" y="762000"/>
            <a:ext cx="486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0941-46C3-4164-B953-E6E0DBBA4F15}"/>
              </a:ext>
            </a:extLst>
          </p:cNvPr>
          <p:cNvSpPr txBox="1"/>
          <p:nvPr/>
        </p:nvSpPr>
        <p:spPr>
          <a:xfrm>
            <a:off x="2057400" y="1148478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8,nhận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1-8.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8C39C-A03D-48E8-B485-426F60C562A3}"/>
              </a:ext>
            </a:extLst>
          </p:cNvPr>
          <p:cNvSpPr txBox="1"/>
          <p:nvPr/>
        </p:nvSpPr>
        <p:spPr>
          <a:xfrm>
            <a:off x="3029148" y="3733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FFE50-23F8-4F79-8EF2-F610422197A6}"/>
              </a:ext>
            </a:extLst>
          </p:cNvPr>
          <p:cNvSpPr txBox="1"/>
          <p:nvPr/>
        </p:nvSpPr>
        <p:spPr>
          <a:xfrm>
            <a:off x="3200400" y="40808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rau,củ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37823-02E8-4DB0-94CB-1CB64A13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213D4-714C-417B-890A-3C38D6B6C35D}"/>
              </a:ext>
            </a:extLst>
          </p:cNvPr>
          <p:cNvSpPr txBox="1"/>
          <p:nvPr/>
        </p:nvSpPr>
        <p:spPr>
          <a:xfrm>
            <a:off x="3170879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401A5-AFCD-4D83-9538-5776C2DD953C}"/>
              </a:ext>
            </a:extLst>
          </p:cNvPr>
          <p:cNvSpPr txBox="1"/>
          <p:nvPr/>
        </p:nvSpPr>
        <p:spPr>
          <a:xfrm>
            <a:off x="3733800" y="3352800"/>
            <a:ext cx="4953000" cy="94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01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3180413" y="2514601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334392" y="0"/>
            <a:ext cx="5744219" cy="1063752"/>
          </a:xfrm>
          <a:prstGeom prst="ellipseRibbon">
            <a:avLst/>
          </a:prstGeom>
          <a:solidFill>
            <a:srgbClr val="95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6120" y="1208809"/>
            <a:ext cx="41148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6" y="1790700"/>
            <a:ext cx="6858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0700"/>
            <a:ext cx="6858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0700"/>
            <a:ext cx="6858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90700"/>
            <a:ext cx="68580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0316" y="296140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9894" y="1186190"/>
            <a:ext cx="3596554" cy="19710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295401"/>
            <a:ext cx="847725" cy="768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6" y="1316183"/>
            <a:ext cx="847725" cy="768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01" y="1316182"/>
            <a:ext cx="847725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11" y="1316182"/>
            <a:ext cx="847725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036618"/>
            <a:ext cx="847725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00" y="2036618"/>
            <a:ext cx="847725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24037" y="3157210"/>
            <a:ext cx="177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1379082" y="3604093"/>
            <a:ext cx="4126908" cy="2490144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818975"/>
            <a:ext cx="1071563" cy="662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4481015"/>
            <a:ext cx="1071563" cy="662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5143055"/>
            <a:ext cx="1071563" cy="662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4" y="3830159"/>
            <a:ext cx="1071563" cy="662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1" y="4480182"/>
            <a:ext cx="1071563" cy="66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2" y="5142222"/>
            <a:ext cx="1071563" cy="6620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624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5825370" y="3680431"/>
            <a:ext cx="4842630" cy="2054777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8" y="4018433"/>
            <a:ext cx="968336" cy="757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018433"/>
            <a:ext cx="968336" cy="757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7" y="4018433"/>
            <a:ext cx="968336" cy="757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4" y="4717005"/>
            <a:ext cx="968336" cy="757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716172"/>
            <a:ext cx="968336" cy="757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1" y="4714306"/>
            <a:ext cx="968336" cy="7570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43" y="4018433"/>
            <a:ext cx="968336" cy="75707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597261" y="6061364"/>
            <a:ext cx="24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26" y="1361834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1829425"/>
            <a:ext cx="7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828" y="4149995"/>
            <a:ext cx="519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641" y="4600959"/>
            <a:ext cx="66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3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3" grpId="0"/>
      <p:bldP spid="24" grpId="0" animBg="1"/>
      <p:bldP spid="31" grpId="0"/>
      <p:bldP spid="32" grpId="0" animBg="1"/>
      <p:bldP spid="43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911095"/>
            <a:ext cx="17526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925156"/>
            <a:ext cx="17526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670623"/>
            <a:ext cx="17526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27" y="2670623"/>
            <a:ext cx="17526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9391" y="184574"/>
            <a:ext cx="59990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029200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9346" y="5029200"/>
            <a:ext cx="1253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501046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7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65 -0.79213 L 0.47465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5691"/>
            <a:ext cx="6172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86691"/>
            <a:ext cx="17526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17526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921327"/>
            <a:ext cx="17526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2722418"/>
            <a:ext cx="17526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22418"/>
            <a:ext cx="17526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5029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5029200"/>
            <a:ext cx="140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0445" y="5029200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41 -0.79213 L 0.36041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1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143000"/>
            <a:ext cx="19907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3000"/>
            <a:ext cx="19907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1143000"/>
            <a:ext cx="19907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3" y="3034145"/>
            <a:ext cx="19907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56" y="3034145"/>
            <a:ext cx="19907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3034145"/>
            <a:ext cx="1990725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725" y="5408152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7691" y="5408152"/>
            <a:ext cx="130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0945" y="528834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220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61 -0.7919 L 0.39861 -0.5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509" y="156865"/>
            <a:ext cx="5943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09" y="1059873"/>
            <a:ext cx="19050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59873"/>
            <a:ext cx="1905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1071090"/>
            <a:ext cx="19050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64" y="1071090"/>
            <a:ext cx="19050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0" y="2743200"/>
            <a:ext cx="19050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19050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2746871"/>
            <a:ext cx="1905000" cy="144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1" y="4876800"/>
            <a:ext cx="128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876800"/>
            <a:ext cx="110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3018" y="48768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72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-0.54768 L 0.16892 -0.2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380</Words>
  <Application>Microsoft Office PowerPoint</Application>
  <PresentationFormat>Widescreen</PresentationFormat>
  <Paragraphs>89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thị thùy lê</cp:lastModifiedBy>
  <cp:revision>4</cp:revision>
  <dcterms:created xsi:type="dcterms:W3CDTF">2021-11-23T14:46:44Z</dcterms:created>
  <dcterms:modified xsi:type="dcterms:W3CDTF">2024-03-19T13:16:25Z</dcterms:modified>
</cp:coreProperties>
</file>